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0229-0F33-4265-B24E-7C95DE566741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81C5F-1BBF-46D2-BD77-3CC01AD2A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povolání žokeje – jak jste se k tomu dostal,? prostředí, kamarádství kolegialita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1C5F-1BBF-46D2-BD77-3CC01AD2A5A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1836 PARFORSNÍ</a:t>
            </a:r>
            <a:r>
              <a:rPr lang="cs-CZ" baseline="0" dirty="0" smtClean="0"/>
              <a:t> HONY V ČECHÁCH ZAKLADATEL OKTAVIÁN, KONĚ A SMEČKA PSŮ IMPORT Z ANGLIE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1C5F-1BBF-46D2-BD77-3CC01AD2A5A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příprava - váha, bezpečnost, výbava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1C5F-1BBF-46D2-BD77-3CC01AD2A5A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, koně - výběr povahy, zvláštnosti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1C5F-1BBF-46D2-BD77-3CC01AD2A5A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kurz dostihu, překážky - zapamatování si, obtížnost specifika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1C5F-1BBF-46D2-BD77-3CC01AD2A5A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kurz dostihu, překážky - zapamatování si, obtížnost specifika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1C5F-1BBF-46D2-BD77-3CC01AD2A5A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j-lt"/>
              </a:rPr>
              <a:t>Chlumec nad Cidlinou 2016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+mj-lt"/>
              </a:rPr>
              <a:t>Jaroslav Myška, Jan Krátký 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5008" y="1772816"/>
            <a:ext cx="8928992" cy="9149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HISTORIE A SOUČASNOST DOSTIHOVÉHO SPORTU </a:t>
            </a:r>
            <a:endParaRPr lang="cs-CZ" dirty="0"/>
          </a:p>
        </p:txBody>
      </p:sp>
      <p:pic>
        <p:nvPicPr>
          <p:cNvPr id="1026" name="Picture 2" descr="C:\Users\jan.kratky\Desktop\dos\12801605_951687558213250_1167656209342958682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2147712" cy="2036143"/>
          </a:xfrm>
          <a:prstGeom prst="rect">
            <a:avLst/>
          </a:prstGeom>
          <a:noFill/>
        </p:spPr>
      </p:pic>
      <p:pic>
        <p:nvPicPr>
          <p:cNvPr id="1027" name="Picture 3" descr="C:\Users\jan.kratky\Desktop\dos\erb-kinsk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05064"/>
            <a:ext cx="154507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VSÁZKY A VÝHRY OKTAVIÁNA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+mj-lt"/>
              </a:rPr>
              <a:t>„</a:t>
            </a:r>
            <a:r>
              <a:rPr lang="cs-CZ" sz="2000" i="1" dirty="0" smtClean="0">
                <a:latin typeface="+mj-lt"/>
              </a:rPr>
              <a:t>ZA NÁDRAŽÍM BYLO VIDĚT VŠECHNY PŘEKÁŽKY NA DOSTIHOVÉ DRÁZE, CELÁ TA MINIATURNÍ DRÁHA Z VELKÉ PARDUBICKÉ, PROTOŽE KNÍŽE KINSKÝ PĚSTOVAL POLOKREVNÉ ZÁVODNÍ KONĚ, SE KTERÝMI VYHRÁL NEJEN VELKOU PARDUBICKOU, ALE I VELKOU LIVERPOOLSKOU, SKORO MILIÓN LIBER ŠTERLINKŮ, BYLO TO TENKRÁT TOLIK PENĚZ, ŽE KNÍŽE ZAČAL ZA NAŠÍ MALIČKOU STANICÍ STAVĚT OBROVSKÝ BIOGRAF A DIVADLO A KONCERTNÍ SÁL PRO NAŠÍ VESNICI, ALE NEDOSTAVĚL TO, TAK SE Z TOHO UDĚLAL MAGACÍN NA OBILÍ, NEJKRÁSNĚJŠÍ OBILNÍ SKLADIŠTĚ NA SVĚTĚ, DO KTERÉHO SE VYCHÁZELO ŘÍMSKÝMI A ŘECKÝMI SLOUPY. A TOMU SKLADIŠTI SE ŘÍKALO PO ANGLICKU LIVERPŮL…“</a:t>
            </a:r>
            <a:endParaRPr lang="cs-CZ" sz="2000" dirty="0">
              <a:latin typeface="+mj-lt"/>
            </a:endParaRPr>
          </a:p>
        </p:txBody>
      </p:sp>
      <p:pic>
        <p:nvPicPr>
          <p:cNvPr id="10242" name="Picture 2" descr="F:\zámek\jan douda pohlednice\pohledy-hospody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941168"/>
            <a:ext cx="2555776" cy="1652767"/>
          </a:xfrm>
          <a:prstGeom prst="rect">
            <a:avLst/>
          </a:prstGeom>
          <a:noFill/>
        </p:spPr>
      </p:pic>
      <p:pic>
        <p:nvPicPr>
          <p:cNvPr id="7" name="Obrázek 6" descr="ostatni-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25144"/>
            <a:ext cx="1671643" cy="1872664"/>
          </a:xfrm>
          <a:prstGeom prst="rect">
            <a:avLst/>
          </a:prstGeom>
        </p:spPr>
      </p:pic>
      <p:pic>
        <p:nvPicPr>
          <p:cNvPr id="10245" name="Picture 5" descr="F:\zámek\jan douda pohlednice\pohledy-hospody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941168"/>
            <a:ext cx="2487614" cy="1608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ŽENY V HISTORII DOSTIHŮ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LATA BRANDISOVÁ (1895 - 1981)</a:t>
            </a:r>
          </a:p>
          <a:p>
            <a:r>
              <a:rPr lang="cs-CZ" dirty="0" smtClean="0">
                <a:latin typeface="+mj-lt"/>
              </a:rPr>
              <a:t>Doposud jediná žena, která zvítězila ve Velké Pardubické</a:t>
            </a:r>
          </a:p>
          <a:p>
            <a:pPr>
              <a:buNone/>
            </a:pPr>
            <a:endParaRPr lang="cs-CZ" dirty="0">
              <a:latin typeface="+mj-lt"/>
            </a:endParaRPr>
          </a:p>
        </p:txBody>
      </p:sp>
      <p:pic>
        <p:nvPicPr>
          <p:cNvPr id="11266" name="Picture 2" descr="F:\zámek\sešity\sešit 7\8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064670" cy="377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ŽENY V SOUČASNOSTI DOSTIHŮ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ŠTĚPÁNKA MYŠKOVÁ </a:t>
            </a:r>
            <a:endParaRPr lang="cs-CZ" dirty="0">
              <a:latin typeface="+mj-lt"/>
            </a:endParaRPr>
          </a:p>
        </p:txBody>
      </p:sp>
      <p:pic>
        <p:nvPicPr>
          <p:cNvPr id="12290" name="Picture 2" descr="C:\Users\jan.kratky\Desktop\57f3cca3cd16fc43a0e00200-226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000750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7724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DĚKUJEME ZA POZORNOST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jan.kratky\Desktop\dos\12801605_951687558213250_1167656209342958682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20688"/>
            <a:ext cx="2629885" cy="2493268"/>
          </a:xfrm>
          <a:prstGeom prst="rect">
            <a:avLst/>
          </a:prstGeom>
          <a:noFill/>
        </p:spPr>
      </p:pic>
      <p:pic>
        <p:nvPicPr>
          <p:cNvPr id="13315" name="Picture 3" descr="C:\Users\jan.kratky\Desktop\dos\erb-kinsk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1521643" cy="2384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JAROSLAV MYŠKA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ROČNÍK 1979</a:t>
            </a:r>
          </a:p>
          <a:p>
            <a:r>
              <a:rPr lang="cs-CZ" dirty="0" smtClean="0">
                <a:latin typeface="+mj-lt"/>
              </a:rPr>
              <a:t>TITUL ŽOKEJ (CELKEM 267 VÍTĚZSTVÍ)</a:t>
            </a:r>
          </a:p>
          <a:p>
            <a:r>
              <a:rPr lang="cs-CZ" dirty="0" smtClean="0">
                <a:latin typeface="+mj-lt"/>
              </a:rPr>
              <a:t>MINIMÁLNÍ VÁHA 66,0 KG</a:t>
            </a:r>
          </a:p>
          <a:p>
            <a:r>
              <a:rPr lang="cs-CZ" dirty="0" smtClean="0">
                <a:latin typeface="+mj-lt"/>
              </a:rPr>
              <a:t>ŽENATÝ</a:t>
            </a:r>
          </a:p>
          <a:p>
            <a:r>
              <a:rPr lang="cs-CZ" dirty="0" smtClean="0">
                <a:latin typeface="+mj-lt"/>
              </a:rPr>
              <a:t>SYN JAKUB</a:t>
            </a:r>
          </a:p>
          <a:p>
            <a:r>
              <a:rPr lang="cs-CZ" dirty="0" smtClean="0">
                <a:latin typeface="+mj-lt"/>
              </a:rPr>
              <a:t>MANŽELKA ŠTĚPÁNKA</a:t>
            </a:r>
          </a:p>
          <a:p>
            <a:r>
              <a:rPr lang="cs-CZ" dirty="0" smtClean="0">
                <a:latin typeface="+mj-lt"/>
              </a:rPr>
              <a:t>SPOLUPRÁCE SE STÁJÍ </a:t>
            </a:r>
          </a:p>
          <a:p>
            <a:pPr>
              <a:buNone/>
            </a:pPr>
            <a:r>
              <a:rPr lang="cs-CZ" dirty="0" smtClean="0">
                <a:latin typeface="+mj-lt"/>
              </a:rPr>
              <a:t>	JERIE A SYN</a:t>
            </a:r>
          </a:p>
          <a:p>
            <a:r>
              <a:rPr lang="cs-CZ" dirty="0" smtClean="0">
                <a:latin typeface="+mj-lt"/>
              </a:rPr>
              <a:t>CO SE ŘÍKÁ? </a:t>
            </a:r>
          </a:p>
          <a:p>
            <a:pPr>
              <a:buNone/>
            </a:pPr>
            <a:r>
              <a:rPr lang="cs-CZ" sz="1600" dirty="0" smtClean="0">
                <a:latin typeface="+mj-lt"/>
              </a:rPr>
              <a:t>„KRÁL TANEČNÍHO PARKETU“ – ZDROJ: www.</a:t>
            </a:r>
            <a:r>
              <a:rPr lang="cs-CZ" sz="1600" dirty="0" err="1" smtClean="0">
                <a:latin typeface="+mj-lt"/>
              </a:rPr>
              <a:t>dostihovy</a:t>
            </a:r>
            <a:r>
              <a:rPr lang="cs-CZ" sz="1600" dirty="0" smtClean="0">
                <a:latin typeface="+mj-lt"/>
              </a:rPr>
              <a:t>-</a:t>
            </a:r>
            <a:r>
              <a:rPr lang="cs-CZ" sz="1600" dirty="0" err="1" smtClean="0">
                <a:latin typeface="+mj-lt"/>
              </a:rPr>
              <a:t>svet.cz</a:t>
            </a:r>
            <a:r>
              <a:rPr lang="cs-CZ" sz="1600" dirty="0" smtClean="0">
                <a:latin typeface="+mj-lt"/>
              </a:rPr>
              <a:t>/</a:t>
            </a:r>
            <a:r>
              <a:rPr lang="cs-CZ" sz="1600" dirty="0" err="1" smtClean="0">
                <a:latin typeface="+mj-lt"/>
              </a:rPr>
              <a:t>cs</a:t>
            </a:r>
            <a:r>
              <a:rPr lang="cs-CZ" sz="1600" dirty="0" smtClean="0">
                <a:latin typeface="+mj-lt"/>
              </a:rPr>
              <a:t>/node/123</a:t>
            </a:r>
          </a:p>
          <a:p>
            <a:endParaRPr lang="cs-CZ" dirty="0" smtClean="0">
              <a:latin typeface="+mj-lt"/>
            </a:endParaRPr>
          </a:p>
          <a:p>
            <a:pPr>
              <a:buNone/>
            </a:pPr>
            <a:endParaRPr lang="cs-CZ" dirty="0" smtClean="0">
              <a:latin typeface="+mj-lt"/>
            </a:endParaRPr>
          </a:p>
          <a:p>
            <a:endParaRPr lang="cs-CZ" dirty="0" smtClean="0">
              <a:latin typeface="+mj-lt"/>
            </a:endParaRPr>
          </a:p>
          <a:p>
            <a:pPr>
              <a:buNone/>
            </a:pPr>
            <a:endParaRPr lang="cs-CZ" dirty="0" smtClean="0">
              <a:latin typeface="+mj-lt"/>
            </a:endParaRPr>
          </a:p>
          <a:p>
            <a:endParaRPr lang="cs-CZ" dirty="0" smtClean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2050" name="Picture 2" descr="C:\Users\jan.kratky\Desktop\SYN2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788690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OKTAVIÁN KINSKÝ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ROČNÍK 1813 (†1896)</a:t>
            </a:r>
          </a:p>
          <a:p>
            <a:r>
              <a:rPr lang="cs-CZ" dirty="0" smtClean="0">
                <a:latin typeface="+mj-lt"/>
              </a:rPr>
              <a:t>TITUL HRABĚ KINSKÝ Z VCHYNIC A TETOVA</a:t>
            </a:r>
          </a:p>
          <a:p>
            <a:r>
              <a:rPr lang="cs-CZ" dirty="0" smtClean="0">
                <a:latin typeface="+mj-lt"/>
              </a:rPr>
              <a:t>ŽENATÝ (2X)</a:t>
            </a:r>
          </a:p>
          <a:p>
            <a:r>
              <a:rPr lang="cs-CZ" dirty="0" smtClean="0">
                <a:latin typeface="+mj-lt"/>
              </a:rPr>
              <a:t>BEZDĚTNÝ</a:t>
            </a:r>
          </a:p>
          <a:p>
            <a:r>
              <a:rPr lang="cs-CZ" dirty="0" smtClean="0">
                <a:latin typeface="+mj-lt"/>
              </a:rPr>
              <a:t>ZAKLADATEL DOSTIHOVÉHO </a:t>
            </a:r>
          </a:p>
          <a:p>
            <a:pPr>
              <a:buNone/>
            </a:pPr>
            <a:r>
              <a:rPr lang="cs-CZ" dirty="0" smtClean="0">
                <a:latin typeface="+mj-lt"/>
              </a:rPr>
              <a:t>	SPORTU V ČECHÁCH</a:t>
            </a:r>
          </a:p>
          <a:p>
            <a:r>
              <a:rPr lang="cs-CZ" dirty="0" smtClean="0">
                <a:latin typeface="+mj-lt"/>
              </a:rPr>
              <a:t>CO SE ŘÍKÁ?</a:t>
            </a:r>
          </a:p>
          <a:p>
            <a:pPr>
              <a:buNone/>
            </a:pPr>
            <a:r>
              <a:rPr lang="cs-CZ" dirty="0" smtClean="0">
                <a:latin typeface="+mj-lt"/>
              </a:rPr>
              <a:t>„</a:t>
            </a:r>
            <a:r>
              <a:rPr lang="cs-CZ" sz="1600" dirty="0" smtClean="0">
                <a:latin typeface="+mj-lt"/>
              </a:rPr>
              <a:t>DĚTI NEMĚL A MANŽELKA NEMĚLA V KONKURENCI KONÍ</a:t>
            </a:r>
          </a:p>
          <a:p>
            <a:pPr>
              <a:buNone/>
            </a:pPr>
            <a:r>
              <a:rPr lang="cs-CZ" sz="1600" dirty="0" smtClean="0">
                <a:latin typeface="+mj-lt"/>
              </a:rPr>
              <a:t>A PSŮ MNOHO NADĚJÍ NA ÚSPĚCH V BOJI O JEHO PŘÍZEŇ</a:t>
            </a:r>
            <a:r>
              <a:rPr lang="cs-CZ" i="1" dirty="0" smtClean="0"/>
              <a:t>.</a:t>
            </a:r>
            <a:r>
              <a:rPr lang="cs-CZ" dirty="0" smtClean="0">
                <a:latin typeface="+mj-lt"/>
              </a:rPr>
              <a:t>“</a:t>
            </a:r>
          </a:p>
          <a:p>
            <a:endParaRPr lang="cs-CZ" dirty="0" smtClean="0">
              <a:latin typeface="+mj-lt"/>
            </a:endParaRPr>
          </a:p>
          <a:p>
            <a:pPr>
              <a:buNone/>
            </a:pPr>
            <a:endParaRPr lang="cs-CZ" dirty="0">
              <a:latin typeface="+mj-lt"/>
            </a:endParaRPr>
          </a:p>
        </p:txBody>
      </p:sp>
      <p:pic>
        <p:nvPicPr>
          <p:cNvPr id="3074" name="Picture 2" descr="C:\Users\jan.kratky\Desktop\dos\ostatni-09.jpg"/>
          <p:cNvPicPr>
            <a:picLocks noChangeAspect="1" noChangeArrowheads="1"/>
          </p:cNvPicPr>
          <p:nvPr/>
        </p:nvPicPr>
        <p:blipFill>
          <a:blip r:embed="rId2" cstate="print"/>
          <a:srcRect l="4652" t="5139" r="4652" b="3888"/>
          <a:stretch>
            <a:fillRect/>
          </a:stretch>
        </p:blipFill>
        <p:spPr bwMode="auto">
          <a:xfrm>
            <a:off x="6228184" y="2420888"/>
            <a:ext cx="2464437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CO PŘEDCHÁZELO DOSTIHŮM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5077544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PARFORSNÍ HON</a:t>
            </a:r>
            <a:endParaRPr lang="cs-CZ" dirty="0">
              <a:latin typeface="+mj-lt"/>
            </a:endParaRPr>
          </a:p>
        </p:txBody>
      </p:sp>
      <p:pic>
        <p:nvPicPr>
          <p:cNvPr id="4098" name="Picture 2" descr="C:\Users\jan.kratky\Desktop\dos\ostatni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4968552" cy="44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PŘÍPRAVA ŽOKOJE NA DOSTIH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jan.kratky\Desktop\14963405_1139791712736166_212720384739898081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552728" cy="393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OKTAVIÁN A JEHO KONĚ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EQUUS KINSKY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146" name="Picture 2" descr="C:\Users\jan.kratky\Desktop\1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JAROSLAV A JEHO KONĚ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jan.kratky\Desktop\14352276_1089922401056431_848313707218335681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840760" cy="513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PRVNÍ DOSTIHY V ČECHÁCH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+mj-lt"/>
              </a:rPr>
              <a:t>30. ČERVNA 1846</a:t>
            </a:r>
            <a:r>
              <a:rPr lang="cs-CZ" dirty="0" smtClean="0">
                <a:latin typeface="+mj-lt"/>
              </a:rPr>
              <a:t> LUKA U CHLUMCE Z ŠESTI JEZDCŮ DOJELI TŘI</a:t>
            </a:r>
          </a:p>
          <a:p>
            <a:r>
              <a:rPr lang="cs-CZ" dirty="0" smtClean="0">
                <a:solidFill>
                  <a:srgbClr val="FF0000"/>
                </a:solidFill>
                <a:latin typeface="+mj-lt"/>
              </a:rPr>
              <a:t>ŘÍJEN 1854 </a:t>
            </a:r>
            <a:r>
              <a:rPr lang="cs-CZ" dirty="0" smtClean="0">
                <a:latin typeface="+mj-lt"/>
              </a:rPr>
              <a:t>CVRČKOV U PARDUBIC POUZE PRO VOJÁKY</a:t>
            </a:r>
          </a:p>
          <a:p>
            <a:r>
              <a:rPr lang="cs-CZ" dirty="0" smtClean="0">
                <a:solidFill>
                  <a:srgbClr val="FF0000"/>
                </a:solidFill>
                <a:latin typeface="+mj-lt"/>
              </a:rPr>
              <a:t>6. ŘÍJNA 1861 </a:t>
            </a:r>
            <a:r>
              <a:rPr lang="cs-CZ" dirty="0" smtClean="0">
                <a:latin typeface="+mj-lt"/>
              </a:rPr>
              <a:t>CHLUMEC NAD CIDLINOU POPRVÉ PODLE ANGLICKÝCH PRAVIDEL</a:t>
            </a:r>
          </a:p>
          <a:p>
            <a:r>
              <a:rPr lang="cs-CZ" dirty="0" smtClean="0">
                <a:solidFill>
                  <a:srgbClr val="FF0000"/>
                </a:solidFill>
                <a:latin typeface="+mj-lt"/>
              </a:rPr>
              <a:t>4. ŘÍJNA 1863 </a:t>
            </a:r>
            <a:r>
              <a:rPr lang="cs-CZ" dirty="0" smtClean="0">
                <a:latin typeface="+mj-lt"/>
              </a:rPr>
              <a:t>CHLUMEC NAD CIDLINOU, PRVNÍ STÁLÝ KURZ DOSTIHU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218" name="Picture 2" descr="C:\Users\jan.kratky\Desktop\Scan002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2736304" cy="2010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DOSTIHY JAROSLAVA MYŠKY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jan.kratky\Desktop\1fa8d74631_35822450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0768"/>
            <a:ext cx="5321300" cy="531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311</TotalTime>
  <Words>336</Words>
  <Application>Microsoft Office PowerPoint</Application>
  <PresentationFormat>Předvádění na obrazovce (4:3)</PresentationFormat>
  <Paragraphs>61</Paragraphs>
  <Slides>13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Jmění</vt:lpstr>
      <vt:lpstr>HISTORIE A SOUČASNOST DOSTIHOVÉHO SPORTU </vt:lpstr>
      <vt:lpstr>JAROSLAV MYŠKA</vt:lpstr>
      <vt:lpstr>OKTAVIÁN KINSKÝ</vt:lpstr>
      <vt:lpstr>CO PŘEDCHÁZELO DOSTIHŮM</vt:lpstr>
      <vt:lpstr>PŘÍPRAVA ŽOKOJE NA DOSTIH</vt:lpstr>
      <vt:lpstr>OKTAVIÁN A JEHO KONĚ</vt:lpstr>
      <vt:lpstr>JAROSLAV A JEHO KONĚ</vt:lpstr>
      <vt:lpstr>PRVNÍ DOSTIHY V ČECHÁCH</vt:lpstr>
      <vt:lpstr>DOSTIHY JAROSLAVA MYŠKY</vt:lpstr>
      <vt:lpstr>VSÁZKY A VÝHRY OKTAVIÁNA</vt:lpstr>
      <vt:lpstr>ŽENY V HISTORII DOSTIHŮ</vt:lpstr>
      <vt:lpstr>ŽENY V SOUČASNOSTI DOSTIHŮ</vt:lpstr>
      <vt:lpstr>DĚKUJEME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A SOUČASNOST DOSTIHOVÉHO SPORTU </dc:title>
  <dc:creator>Krátký Jan</dc:creator>
  <cp:lastModifiedBy>jan.kratky</cp:lastModifiedBy>
  <cp:revision>33</cp:revision>
  <dcterms:created xsi:type="dcterms:W3CDTF">2016-11-23T07:51:27Z</dcterms:created>
  <dcterms:modified xsi:type="dcterms:W3CDTF">2016-11-23T14:31:02Z</dcterms:modified>
</cp:coreProperties>
</file>